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7561263" cy="10080625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30" autoAdjust="0"/>
  </p:normalViewPr>
  <p:slideViewPr>
    <p:cSldViewPr>
      <p:cViewPr>
        <p:scale>
          <a:sx n="100" d="100"/>
          <a:sy n="100" d="100"/>
        </p:scale>
        <p:origin x="-690" y="-252"/>
      </p:cViewPr>
      <p:guideLst>
        <p:guide orient="horz" pos="41"/>
        <p:guide pos="47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endParaRPr lang="ja-JP" altLang="en-US" sz="15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A60C1D9C-4153-45A3-ABA8-5AC906D32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5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en-US" altLang="ja-JP" dirty="0" smtClean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66763"/>
            <a:ext cx="287972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3" tIns="47732" rIns="95463" bIns="4773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63" tIns="47732" rIns="95463" bIns="4773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FD35E722-DCEB-4B9B-850A-0990A504E4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131530"/>
            <a:ext cx="6427074" cy="216080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5712355"/>
            <a:ext cx="5292884" cy="2576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68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1690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1917" y="403693"/>
            <a:ext cx="1701285" cy="86012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8065" y="403693"/>
            <a:ext cx="4977831" cy="86012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27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81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477736"/>
            <a:ext cx="6427074" cy="200212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272600"/>
            <a:ext cx="6427074" cy="22051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8063" y="2352148"/>
            <a:ext cx="3339558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43643" y="2352148"/>
            <a:ext cx="3339558" cy="66527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501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256477"/>
            <a:ext cx="3340871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4" y="3196868"/>
            <a:ext cx="3340871" cy="58080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6" y="2256477"/>
            <a:ext cx="3342184" cy="9403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6" y="3196868"/>
            <a:ext cx="3342184" cy="58080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026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300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6" y="401358"/>
            <a:ext cx="2487603" cy="17081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01359"/>
            <a:ext cx="4226956" cy="86035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6" y="2109465"/>
            <a:ext cx="2487603" cy="68954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4217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056437"/>
            <a:ext cx="4536758" cy="8330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00725"/>
            <a:ext cx="4536758" cy="604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7889491"/>
            <a:ext cx="4536758" cy="11830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6774359" y="65338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635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5" y="403694"/>
            <a:ext cx="6805137" cy="168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5" y="2352148"/>
            <a:ext cx="6805137" cy="6652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4" y="9343250"/>
            <a:ext cx="1764295" cy="5366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4087A-FE53-4B81-856E-81CAD491AC44}" type="datetimeFigureOut">
              <a:rPr kumimoji="1" lang="ja-JP" altLang="en-US" smtClean="0"/>
              <a:pPr/>
              <a:t>2014/11/11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343250"/>
            <a:ext cx="2394400" cy="5366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343250"/>
            <a:ext cx="1764295" cy="5366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50142-B990-490A-A107-ED7302A7FD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74359" y="65593"/>
            <a:ext cx="743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機密性○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C:\Users\r-momoi.CONSCOM\Desktop\20141111自己PR用コンテンツ修正版①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31" y="0"/>
            <a:ext cx="7344000" cy="10074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 descr="C:\Users\r-momoi.CONSCOM\Desktop\20141111自己PR用コンテンツ修正版②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31" y="-1488"/>
            <a:ext cx="7344000" cy="1008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blank</vt:lpstr>
      <vt:lpstr>PowerPoint プレゼンテーション</vt:lpstr>
      <vt:lpstr>PowerPoint プレゼンテーション</vt:lpstr>
    </vt:vector>
  </TitlesOfParts>
  <Company>METI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たなか</dc:creator>
  <cp:lastModifiedBy>たなか</cp:lastModifiedBy>
  <cp:revision>13</cp:revision>
  <cp:lastPrinted>2014-11-11T05:08:33Z</cp:lastPrinted>
  <dcterms:created xsi:type="dcterms:W3CDTF">2014-11-07T10:12:22Z</dcterms:created>
  <dcterms:modified xsi:type="dcterms:W3CDTF">2014-11-11T05:54:25Z</dcterms:modified>
</cp:coreProperties>
</file>